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3" r:id="rId5"/>
    <p:sldId id="274" r:id="rId6"/>
    <p:sldId id="272" r:id="rId7"/>
    <p:sldId id="275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6"/>
    <p:restoredTop sz="95102" autoAdjust="0"/>
  </p:normalViewPr>
  <p:slideViewPr>
    <p:cSldViewPr>
      <p:cViewPr varScale="1">
        <p:scale>
          <a:sx n="109" d="100"/>
          <a:sy n="109" d="100"/>
        </p:scale>
        <p:origin x="120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7:14:35.1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17700 7845 317 0,'27'-21'18'0,"2"-5"-6"0,3 3-1 15,-1 1-1-15,1 0 1 16,4-2-1-16,-2 1-7 15,1-2 4-15,3 2-1 16,-1-2-6-16,5 2 2 16,1 1-3-16,6 1 0 0,-1 3 2 15,9-2-2-15,-3 4 0 16,6 0 1-16,4 0-5 16,1 0 5-16,3 4-2 15,6-2 1-15,-1 3 1 16,5 0 0-16,2 0 0 15,-2 4 0-15,0 0 0 0,2 0 0 16,-3 1 0-16,-1 1-2 16,-5 0 2-16,2 1 2 15,-2 1-4-15,1 1 2 16,-3 2 0-16,2 0-8 16,-1 0-1-16,0 5-2 15,-4 1 4-15,1 4 5 0,-1 1-2 16,-1 0 1-16,-2 5 3 15,0 0-1-15,-2 2 2 16,0 5-1-16,-7 4 0 16,-1-1 0-16,-4 8 0 0,-3 2-1 15,-4 3 2-15,-6 1 0 16,-4 0-2-16,-3 3 1 16,-6-4 0-16,-5 1-2 15,-2 2 3-15,-5 1-1 16,-4-1-5-16,-1 2 4 15,-6-1-3-15,0 0-1 0,0-3 4 16,-2 2 0-16,-6-2 0 16,1 2 1-16,0 1-1 15,0 2 2-15,0 2-2 16,0 1 1-16,3 1 0 16,-3-1 0-16,0 2 0 0,-4-2 1 15,-3 2 0-15,-1 0 1 16,-2 2 3-16,-2-2-6 15,-3 1 3-15,2-1-1 16,-4 2 0-16,-1 1 0 16,-1-1-1-16,2 0 0 0,-3-2 1 15,2 2-1-15,1-4 0 16,-1-1 1-16,4 2-1 16,-1-6 0-16,-5 2 1 15,0-5-1-15,-5-3 2 16,-2-2 1-16,-4-7-1 0,-2-3 2 15,-5-5-3-15,3-5 0 16,-5-2 1-16,4-2 0 16,-3-6-2-16,4-1 1 15,-2-4-1-15,1 0 1 16,1-6 2-16,0-6-3 0,1-4 1 16,0-6 1-16,1 1-3 15,2-8 1-15,-1-1 1 16,3-4 0-16,-1 1 4 15,3-2 4-15,0 2-5 16,4-2 3-16,-1 5-2 16,2-4 0-16,4 1 1 0,3-3-4 15,-4 1 2-15,4-1-1 16,-1-3-3-16,2 2 2 16,-3-3 1-16,-1 2 0 15,-2 1 6-15,-2 3-4 16,0 2-4-16,-1 2 2 0,-2 1-3 15,-1 2 0-15,-1 3 1 16,2 2-2-16,-4 0 1 16,2 3 2-16,-2 1-4 15,-1 4 2-15,-3 1 0 16,2 3-1-16,4 1 1 0,-3 4 0 16,6 1-2-16,2 2 3 15,2 2-3-15,2 0 1 16,-2 4 1-16,0 3-1 15,0 2 0-15,-5 0 2 16,-1 1-2-16,-4 3 1 0,-1-1 1 16,1-1-2-16,-5 2 2 15,1-3-1-15,0-1-1 16,1-2 2-16,-1-3-1 16,3-3 0-16,-4-1 1 15,1-3-1-15,0-9 0 16,-2-3 2-16,2-5-2 0,0-1 0 15,-1-4 1-15,3-2-1 16,1 1 1-16,4-5-1 16,2-1-1-16,5 0 3 15,0-3-2-15,7-3 0 16,4-5 2-16,3 0-2 0,2 0 1 16,8-3 3-16,0 0-3 15,3 1 1-15,0 0 2 16,12 3-3-16,6-2 1 15,6 4-1-15,8-2-2 0,7 2-1 16,6 3 1-16,12-1-3 16,4 1 3-16,9-1 0 15,6 2 1-15,5-3 2 16,3-2-3-16,4 0 1 16,0 0 2-16,0 2-3 15,-1 5 2-15,1 4 0 0,-3 8-3 16,2 8 2-16,-1 7-10 15,0 5-42-15,2 2-41 16,-6 0-130-16</inkml:trace>
  <inkml:trace contextRef="#ctx0" brushRef="#br0" timeOffset="1765.7582">18430 9043 175 0,'0'-4'29'15,"0"1"-7"-15,0-2 6 0,0 3 0 16,0-2 9-16,0 3-21 16,3-1 4-16,-3 0-7 15,0 0-10-15,0 2 0 16,0 0-2-16,0 0-2 15,0-1 2-15,0 1-1 16,0-2 0-16,3 0 1 0,1 0-3 16,1-2-1-16,4 1-2 15,-1-2 2-15,5-2 3 16,-2 1 0-16,2-1 0 16,1-4 3-16,-1 3-1 15,-1-3-1-15,0 0 2 0,3-3-4 16,-3 1 2-16,3-1 1 15,-4-2-1-15,4 0-1 16,-1-2 2-16,1 0-2 16,2-1 1-16,1-1 1 15,-2-1-2-15,4 1 2 0,1 0-2 16,2 1-1-16,3 1 2 16,1-4-1-16,3 6 0 15,3-3 2-15,2-1-4 16,1-2 2-16,4 3 2 15,3-2-4-15,-2-3 2 0,4 5 2 16,-2-4-4-16,3 1 4 16,-2 1-2-16,3 3 2 15,1-2 1-15,4 3-3 16,-1-1-1-16,2 3 4 16,1-1-4-16,0 0 2 0,1-4 1 15,-2 5-2-15,3-3 3 16,-2 1-2-16,-3 2 1 15,1 4 2-15,1 0-3 16,3 4 0-16,-5 4 0 16,5 0-1-16,-4 3-1 15,4 0 1-15,-3 11-1 0,1 6 1 16,1 2 1-16,0 6-3 16,-2 6 2-16,0 4 0 15,-4 2-1-15,-5 6 2 16,0 2-2-16,-3 1 1 15,-5 6 0-15,-1 0-1 0,-4 5-1 16,-4 2 5-16,-5-2-6 16,-5 2 3-16,-5-2 0 15,-7-6-1-15,-5 2 0 16,0-2 1-16,-12-2 0 16,-5-2 0-16,-8 0 0 0,-2-1 0 15,-4 0 2-15,-3 1-2 16,-2-2 0-16,-3 3 0 15,-3-2 0-15,-4-2 2 16,-1-1-1-16,-6-4-2 16,-7-3 2-16,-2-5 1 0,-3-5-2 15,-7-1 2-15,-3-3-1 16,-3-5-1-16,1-2 2 16,-4-1-2-16,-2-1-1 15,3-5 3-15,-5 1-2 16,1-3 0-16,0-4 1 0,-4-1-1 15,3-1 0-15,0 0 1 16,4-5-2-16,-2-4 1 16,1-3 0-16,7-3-1 15,-2 1 2-15,4-4-1 16,3-3-1-16,5 3 3 16,4-3-3-16,2-1 0 0,10-3 2 15,4-2-3-15,5-3 2 16,8-3 1-16,5-2-3 15,6-4 3-15,4-4-1 16,9-2 0-16,4 0 2 16,4-7 0-16,0-4-1 0,2-4 9 15,7-4-2-15,4 0 0 16,6-8 0-16,5 1-3 16,4-3-3-16,8 1 0 15,13-2-3-15,9-1 1 16,11 3 1-16,13 3-5 15,14 6 4-15,13 8-2 0,13 12-5 16,21 14-19-16,16 13-22 16,19 16-87-16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7:19:32.3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13681 9680 206 0,'15'0'21'0,"-2"0"-5"0,2-5-12 15,-1 1 5-15,3 0 0 16,-2-1-3-16,2 1-1 16,2-3 4-16,5 4-4 15,-1-1 3-15,4 0-5 16,6 3-1-16,-1-1 0 0,5 2-1 15,3 0 0-15,7 0-1 16,-1 0 2-16,10 0-2 16,0 0 1-16,7 3-2 15,3-1 2-15,8 2-1 16,-2-2 0-16,9 1 1 0,2 1-1 16,6 3-1-16,0-2 3 15,3 3-1-15,0-1-2 16,3 1 2-16,0 0-2 15,2 1 2-15,1-1 0 16,3 2-1-16,3-2 1 16,3 1 1-16,3 6-2 0,2-1-1 15,1 2 3-15,0 7-4 16,4 0 3-16,-5 6 0 16,0 1-2-16,2 2 2 15,-5-1-3-15,-1 1 0 16,2-2 3-16,-5 2-4 0,1 0 4 15,2 2-1-15,1 2-1 16,-1 5 1-16,-4 3-1 16,4 1 0-16,-4 5 3 15,-1 0-3-15,-3 0-5 16,-1 2 3-16,-6-3-1 0,-6-1 3 16,-7 0 1-16,-6-2-4 15,-8-6 4-15,-6 1 2 16,-6-2-5-16,-6-1 3 15,-6 1 3-15,-7 1-7 16,-6-3 4-16,-8 1-3 0,-8-3 0 16,-6-7 2-16,-7 3-2 15,-1-8-2-15,-20-5-1 16,-9-8 0-16,-8 0 6 16,-10-7 3-16,-11-3-5 15,-5 0 4-15,-9-7 0 0,-5-5-3 16,-9-2 2-16,-1-3-1 15,-5-1-1-15,-6-1 3 16,-4-2-3-16,1-1 0 16,-7-3 2-16,-4-2 0 15,1 1 0-15,-7-5 4 16,-5 1-4-16,1-2 0 0,-1 0 3 16,-5 1-4-16,1 1 0 15,-1 0 1-15,0-1-1 16,-3-1 3-16,5 4-3 15,0-4 0-15,-1 3 2 16,4 1-3-16,0 1 2 0,-1-1 0 16,1-3-1-16,-2 1 1 15,-1-4-1-15,-3-1 0 16,4-5 1-16,1-1 3 16,2-2-6-16,7-3 6 15,1 3-4-15,7-2 2 0,4 3-1 16,8-3-1-16,4 0 0 15,7 1 1-15,8 3 0 16,9-2 1-16,5 3 6 16,7 3-5-16,11-1 2 15,6 6 7-15,9 0 0 0,10 0 4 16,9 0-3-16,11 1-1 16,0 1 1-16,18-3-8 15,10 1-4-15,14 4 3 16,13 4-2-16,14 4 4 15,18 8-3-15,20 8-6 0,20 4 1 16,21 9-11-16,22 20-20 16,28 10-24-16,21 9-45 15</inkml:trace>
  <inkml:trace contextRef="#ctx0" brushRef="#br0" timeOffset="1817.1103">18786 10921 127 0,'2'0'25'0,"-1"0"-21"15,1 0-4-15,0 0 2 16,1 0 2-16,4 2-3 16,0 0 1-16,0 2-2 0,-1-1 1 15,1 1-2-15,3-1 2 16,-1-1-1-16,-2 3 0 16,2-2 0-16,2 3 0 15,1-3 0-15,6 3 0 16,4-1 0-16,3 1 0 15,3 1 0-15,3-2 0 0,3 2 1 16,4 0-1-16,-2 0 1 16,2-1 1-16,-1 1-1 15,3-2-1-15,1-1 3 16,0 0-2-16,5-4 0 16,-4 0 1-16,6 0 0 0,-1 0 0 15,4 0 3-15,1 0-3 16,2 0 0-16,3 0 0 15,3 0-1-15,-1 3-1 16,0 4 1-16,2 0-2 16,4 3 1-16,-4 0 1 15,3-1-2-15,3 2 2 0,1-1-2 16,2 1 2-16,-1 2-1 16,-1-1 0-16,0 6 0 15,1 0 1-15,-3 5-2 16,0 4 1-16,-1 3 0 15,-4 4-1-15,-2 2 1 0,-3 3-1 16,-6 4-1-16,-5-4 2 16,-7 0 0-16,-6-3-1 15,-7-1 2-15,-5-4-2 16,-9-2 1-16,-6 1 0 16,-5-3-1-16,0 1 0 0,-7-1 0 15,-8-2-2-15,-6 2 2 16,-1-2 0-16,-8 0 0 15,-4-6 1-15,-7-1 0 16,-8-4 0-16,-7-5 1 16,-7-6-1-16,-5-3 2 0,-8 0-1 15,-4-5 2-15,-6-10-2 16,1-7 2-16,-8-3-2 16,-1-7 0-16,-2-4 0 15,4-3-1-15,-1-4 1 16,-1-2 1-16,4-1-2 0,4-2 0 15,8-4 2-15,2 0-2 16,6-3 1-16,10 0-1 16,8 2 0-16,9-3 2 15,13 2-1-15,8-1-1 16,12 1 3-16,10 4 11 16,7 2 3-16,20 4-11 0,12 6-6 15,15 8 2-15,16 7-6 16,14 12-32-16,13 8-81 15</inkml:trace>
  <inkml:trace contextRef="#ctx0" brushRef="#br0" timeOffset="6894.8921">12040 14565 333 0,'-41'-10'9'0,"-6"-6"-9"0,-9 3 0 15,-9-5 5-15,-8 3 2 16,-7-7-1-16,-4 1 6 16,-5-3-5-16,-9 3 0 15,0-1-1-15,-6 3-5 0,-3-2 2 16,-3 1-2-16,-7 2-1 15,-6-3 1-15,-2 0-1 16,-9-3 0-16,-9-1 6 16,-2-3 2-16,-10-3 6 15,1-5-3-15,-1 4-8 16,3-5 3-16,2 0-2 0,4-1-5 16,5 2 5-16,9-3-4 15,3 2 2-15,5-4-2 16,2-1 2-16,5-4-3 15,5 0 3-15,7-2-2 16,6-4 1-16,9 2 2 0,11 2 0 16,7-2 3-16,16 2 0 15,9 0-2-15,11 4 6 16,11-3 0-16,10 4-5 16,8 1 2-16,7 0-1 0,3 5-4 15,16 1 0-15,12 4-3 16,5 1-1-16,9 6 3 15,7 2-3-15,9 6 0 16,11 2 3-16,6 5-2 16,10 6 1-16,14 4 1 15,10 0-4-15,7 12 5 0,12 5-3 16,11 4 0-16,11 6 4 16,3 3-5-16,5 4 1 15,7 1 3-15,0 5-3 16,0 1 1-16,-4 2 2 15,3 1-4-15,-5 0 2 0,1 1 2 16,-1 2-5-16,-6 1 4 16,5 2 0-16,-4 0-3 15,0 5 3-15,-8 2-3 16,-1 0-2-16,-9 2 2 16,-8-2-3-16,-9 0 2 15,-12-1-5-15,-12-3-1 0,-13-3-1 16,-15-4 3-16,-13-6 0 15,-14-1 3-15,-12-5-2 16,-10-2-4-16,-7-2 0 16,-12 0-4-16,-2-1-13 15,-5 0 5-15,-13-2 7 0,-9-5-1 16,-8 2 4-16,-11-5 4 16,-10-1-3-16,-8-5 21 15,-9-2-11-15,-12-4 3 16,-5-2 0-16,-9-2-1 15,-4-3 4-15,-9 0 0 0,-3-1-2 16,-7-8 1-16,-4-6 0 16,-3 0-2-16,-7-7 3 15,-6-1-1-15,-8-2 2 16,-2-4 1-16,-6-1-5 16,-3-2 3-16,-5-2-1 15,-1-3-4-15,1-3 2 0,-4-4-1 16,2-4 0-16,-3-6 1 15,3-7-2-15,2-3-1 16,3-4 3-16,3-5-2 16,11-3 0-16,5-1 1 15,15-2-3-15,14-1 2 0,16 2-1 16,16 3-8-16,20 2-18 16,24 2-26-16,22 1-76 15</inkml:trace>
  <inkml:trace contextRef="#ctx0" brushRef="#br0" timeOffset="9629.0674">8341 12085 195 0,'0'0'6'16,"0"-8"-3"-16,0 3 8 15,0-1 10-15,0 4-7 16,0-1-4-16,0 0-2 15,0 1-5-15,0 0 0 16,0 0 0-16,3 0 6 0,4 2-6 16,4-2-1-16,3 2-8 15,5 0 7-15,2 0-2 16,6 6-2-16,5 1 7 16,2 2-3-16,6 3 1 15,3 0 6-15,1 5-8 16,9-1 2-16,1 1 1 0,7 3 0 15,2-2 1-15,6 4-1 16,4-3-1-16,5 5 2 16,5-1 1-16,4 0-3 15,4 2 0-15,6 1 1 16,3 3-3-16,4 0 2 0,8 1-3 16,0 0 1-16,4 2 1 15,0 1-2-15,5-3 1 16,1 0 2-16,2 0-3 15,3 1-1-15,1-1 8 0,2 3-4 16,-1-1-1-16,0 2 3 16,-2-1-2-16,-1 2 0 15,-6-2-3-15,-1 1 2 16,-7 0 0-16,0-2-1 16,-7 0-1-16,-1 2 1 15,-2-1-2-15,-1-2 1 0,-6 1-1 16,0 2-1-16,-2 2-2 15,-6-2 2-15,-3 0-1 16,-5-4 2-16,-6-5 3 16,-10-4-1-16,-5-3 1 15,-13-4-1-15,-4-3 1 0,-9 1-1 16,-5-2 2-16,-3-3-2 16,-7 1 0-16,-4 2-4 15,-4-3 4-15,-4 0-2 16,-3 0-3-16,-2-1-14 15,0 0 6-15,-3 0 14 16,-8 1 0-16,0 3-1 0,-1-4-1 16,-3 4-3-16,-1 1 2 15,1 5 3-15,1 0-1 16,2 4 0-16,1 2 1 16,2 0-1-16,2 0-1 15,4 1 7-15,-4 0-7 0,6-1-3 16,-1-1 1-16,-2-3 3 15,1 0-2-15,-1-4 4 16,-2-3 3-16,-8-1-3 16,0-4 1-16,-7-2-2 15,-6-4 4-15,-9 0-3 0,-5 0-1 16,-12-10 2-16,-4-4-1 16,-13-2-1-16,-8-4 0 15,-7-5-1-15,-10-2 2 16,-8-6-2-16,-6 1 0 15,-8-4-2-15,-2-1 4 0,-3 2-4 16,-5 2 2-16,1 1 2 16,-6 0-4-16,0 0 2 15,-3 0 2-15,-3 2-2 16,0 0 1-16,-4-1-2 16,-1 3 2-16,-1 0 1 0,-2 3-2 15,5 2 0-15,-2 0 1 16,7 2-1-16,1-1 0 15,1-1 0-15,3 2-1 16,1-1 3-16,-1-1-2 16,2 0-1-16,2 0 2 15,3-4-2-15,7 4 2 0,0-2 0 16,10 4-2-16,4-3 1 16,6 6 0-16,3-3-1 15,10 5 1-15,5 0 2 16,8 1-4-16,8 3 3 15,11 0-1-15,6 2-2 0,10-2 3 16,9 3-1-16,8 0 1 16,8 2-1-16,4-4-1 15,5 3 2-15,2-3-1 16,11 0 0-16,5-1 1 16,10-4 0-16,6-2-2 0,5-4 2 15,4-3-1-15,6-5 1 16,6-6 3-16,3-5 0 15,6-5 1-15,5-2 5 16,3-4-7-16,1 0-2 16,7 2 0-16,-3 7-2 0,4 1-4 15,3 10-23-15,10 7-85 16,11 7-85-16</inkml:trace>
  <inkml:trace contextRef="#ctx0" brushRef="#br0" timeOffset="10472.7207">10822 12541 187 0,'35'7'-5'16,"7"6"7"-16,16 3-16 16,13 8-141-16</inkml:trace>
  <inkml:trace contextRef="#ctx0" brushRef="#br0" timeOffset="10628.9895">12803 13290 169 0,'126'52'3'0,"-17"-10"1"16,-18-5-1-16,-11-7 2 16,-18-4-2-16,-11-2-2 15,-10-1 0-15,-7 0-2 16,-7-5 0-16,-5-4-18 0</inkml:trace>
  <inkml:trace contextRef="#ctx0" brushRef="#br0" timeOffset="11300.7833">10759 12505 397 0,'23'-14'-74'16,"3"-2"78"-16,-4 3 0 16,-2 3 0-16,1 5 1 15,0 1-1-15,4 4-3 16,2 0-1-16,7 1 0 0,8 10 0 15,7 3 1-15,11 6 0 16,7 2-1-16,8 2 0 16,11 3 1-16,3 2-3 15,6-3 3-15,5 1 1 16,4 0-1-16,7 2 2 0,5-1-1 16,2 4 2-16,6 2 5 15,0 5-3-15,0 1-3 16,-2 1-1-16,-8-2-2 15,-2-2-1-15,-12-5 1 16,-6-3 0-16,-17-2 1 16,-10-5-1-16,-13-4 0 0,-12-4-1 15,-11-4 0-15,-7-1-1 16,-9-2-2-16,0-1-9 16,-10-1-12-16,-3 2-2 15,-2 0-39-15,0 0 14 16,-9-1-69-16</inkml:trace>
  <inkml:trace contextRef="#ctx0" brushRef="#br0" timeOffset="14675.5937">14514 13237 268 0,'47'9'16'0,"-1"-1"-14"16,6 6 0-16,3-2 9 16,-1 8-8-16,1-2-2 15,6-2 2-15,-2 4-3 16,0-2 1-16,6 0-2 16,-2-2 1-16,7 2 1 0,2 2-1 15,5-3 2-15,4 2-4 16,3 1 4-16,6-2-4 15,2 0 4-15,5 2-2 16,3-4 0-16,0 3 4 16,10-1-3-16,4 3 1 15,3-1 0-15,7 2-2 16,6 3 0-16,1-4 0 0,4 6 0 16,0-2 2-16,-4 0-2 15,0 3 4-15,-2 2 0 16,1 1-1-16,-5 1 1 15,4 0 1-15,0 0-1 0,4 2 0 16,2 2 1-16,3 0-2 16,6-1 1-16,2 5-1 15,2 0-3-15,1 5 1 16,2 3-1-16,4 2-1 16,-6 4 2-16,2-1 0 15,-6 3-3-15,0 1 3 0,-1-2-1 16,2 1-1-16,-10 1 2 15,3 1-2-15,-3-1 1 16,-4 2 0-16,2 1-6 16,-7 5-1-16,-1-1-2 15,-2 4-2-15,-4 3 2 0,-5-1 3 16,-7-1 3-16,-6-1 3 16,-9-7 0-16,-10-6 0 15,-7-5 1-15,-12-3-1 16,-9-8 0-16,-8-3 1 15,-7-4-3-15,-8 0 3 0,-8 0 0 16,-6-2-2-16,-4-1 1 16,-5-2 0-16,-9-1-1 15,0-4 1-15,-11-5-3 16,-9-4-14-16,-11-9 15 16,-6-4 1-16,-9 0 1 0,-10-13 2 15,-5-5-3-15,-9-3 2 16,-6 2-1-16,-4-7 0 15,-5 3 1-15,-3 0-1 16,-9-2 0-16,-1-2 0 16,-7 1 0-16,-6-3 0 15,-6 0 3-15,-3-3-3 0,-9-3 2 16,-3-3-2-16,-6-3 1 16,-2-2-1-16,-8-1 1 15,-2-1-1-15,-2 2 1 16,-6-1-1-16,0-1 0 15,-3 2 1-15,2-3 0 0,-8 1-1 16,3-3 7-16,-3 0-2 16,-9 0-4-16,-1-4 1 15,-1-2-2-15,-5-2 1 16,-4-4 0-16,1 0-2 16,1-2 2-16,1-1-1 0,-1 1-1 15,2-1 2-15,0 1-1 16,3 3-1-16,1 0 2 15,2 0 0-15,2 4-3 16,6-2 3-16,2 0-1 16,4 0 0-16,4 1 0 0,5 1-1 15,7 0 2-15,10 1-1 16,10 6 0-16,10-2 0 16,13 2 0-16,16 5 0 15,15 0 1-15,13 6 0 16,15 3-1-16,18 2 3 0,13 5 1 15,14 2 15-15,5 3 9 16,26-2-13-16,18 6-12 16,19-1 0-16,20 2-5 15,23 7 1-15,22 1 2 16,22 7-4-16,18 2 5 16,27 13-2-16,24 13-1 0,26 13-1 15,23 15-18-15,25 17-62 16,27 13-6-16</inkml:trace>
  <inkml:trace contextRef="#ctx0" brushRef="#br0" timeOffset="16347.3064">13757 15415 384 0,'-12'-10'9'0,"7"4"-6"0,1 0 0 15,1 6 2-15,3 0-3 16,0 0-1-16,0 0-3 16,3 0 8-16,16 4 3 15,7 4-7-15,9 3-1 0,15 4 1 16,12 4-2-16,16 3 5 16,10 5-2-16,12 1-3 15,14 4 3-15,8 2-3 16,5 0 2-16,6 1 0 15,5 0-2-15,1-3 2 16,3-2 1-16,-3-3 0 0,5-4 2 16,-4-6 4-16,4 0-5 15,-2-6-2-15,1-1-1 16,8-1 0-16,-9 0-1 16,0-4 0-16,-9 1-1 15,-6-6 2-15,-11-4-2 0,-16-16 2 16,-7-8 0-16,-13-9-2 15,-7-10 4-15,-10-5 0 16,-7-6-5-16,-8-3 4 16,-5 0-4-16,-7 1 2 15,-5 4-1-15,-8 6-1 0,-6 6 0 16,-10 4 2-16,-7 4-3 16,-7 1 2-16,-16-4 0 15,-13 0-1-15,-8-4 2 16,-14-2 0-16,-8 1 0 15,-8-2 0-15,-7 0 0 16,-3 0 0-16,-10 2 0 0,1-3 0 16,-7 2 0-16,-3 0 0 15,-8 3 0-15,-2 1 0 16,-8 4 0-16,-3 1 0 16,-5 4 0-16,-2 2 0 15,-4 5-2-15,-1 1 4 0,-3 3-2 16,-4 0 0-16,-1 3 0 15,0 0 0-15,5 1-2 16,-4-5 4-16,11 2-2 16,5 2 0-16,8-1 0 15,9-1 0-15,8 4 0 0,9 2 1 16,11 3-2-16,13 4 1 16,8 4 0-16,6 3 0 15,9 0 0-15,1 6-2 16,6 9 1-16,-2 2 1 15,0 7-2-15,0 6 0 0,2 6 2 16,-2 7-2-16,1 3 2 16,4 2 2-16,4 4-4 15,7 1 1-15,7 3 1 16,5 0-2-16,11 3 2 16,2-5-1-16,7 2 0 15,12-4 0-15,6 1 1 0,2-6-1 16,5 0 3-16,9-2-3 15,0 1 0-15,7-7 3 16,6 2-3-16,3-4 3 16,10-2-2-16,4-2 0 15,7-1 2-15,5 1-2 0,12 1 0 16,8 0 1-16,5-2-1 16,10 5 0-16,8-3 1 15,13 0-1-15,4 0 2 16,13-2-2-16,2-2 0 0,9 1 0 15,8 1 0-15,2 4-3 16,6 3-13-16,2 2-96 16,4-2-34-16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7:20:21.0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2580 4916 205 0,'-2'0'0'0,"2"0"18"0,0 0 23 16,0 0-16-16,0 0-8 15,0-2-7-15,0-2 9 16,-3-3-9-16,-3-2-2 15,-5-5 0-15,-4-4-1 16,-9-5 0-16,-6-6-1 0,-10-10-2 16,-12-7 1-16,-13-8-2 15,-11-8-4-15,-2-6 3 16,-5-14 0-16,10-6-107 16</inkml:trace>
  <inkml:trace contextRef="#ctx0" brushRef="#br0" timeOffset="52049.1003">2765 5984 213 0,'9'0'9'15,"-2"0"-5"-15,-2 0 1 0,1 0 9 16,-2-1 9-16,-4-7-6 15,0-2 2-15,0-3-10 16,-4-3 1-16,-9-2-2 16,1-1 6-16,-7-5-8 15,-1-4 0-15,-9-4 0 0,-5-10-6 16,-13-8 2-16,-9-12 1 16,-14-9-6-16,-11-9 4 15,-9-4 1-15,0-2-4 16,10 2 2-16,12 2-90 15</inkml:trace>
  <inkml:trace contextRef="#ctx0" brushRef="#br0" timeOffset="56533.9667">2659 7095 155 0,'1'0'86'15,"1"0"-84"-15,3 0 3 16,-4-4 7-16,1 3 1 0,0-1 4 16,-2 2-5-16,1-2-3 15,-1 1 1-15,0-3 4 16,0-3 0-16,-3-6 0 15,-10-5-9-15,-6-10-1 16,-10-6 10-16,-7-11-8 16,-9-5 4-16,-3-1-1 0,-5-5-8 15,-2 5 3-15,-1 2-2 16,2 2-4-16,6 7 5 16,7 7-4-16,6 2-6 15,16 6-34-15,12 6-163 16</inkml:trace>
  <inkml:trace contextRef="#ctx0" brushRef="#br0" timeOffset="88410.0519">2499 8015 439 0,'-12'-15'3'0,"0"-7"2"16,-5-3-4-16,-8-3 0 15,-8-8 3-15,-9-3-5 0,-9-9 4 16,-10-6 0-16,-5-3-5 16,-10-2 4-16,1-2 0 15,1-4-5-15,11-3-15 16,17 2-273-16</inkml:trace>
  <inkml:trace contextRef="#ctx0" brushRef="#br0" timeOffset="90238.1962">2605 9204 264 0,'4'-4'-2'0,"-2"-2"19"16,-1-2 1-16,1-1 3 0,-2 1 16 15,0-1-22-15,0-6-3 16,-9-1 12-16,-9-7-16 15,-11-8-3-15,-13-12-2 16,-16-14-1-16,-21-14-2 16,-18-20 1-16,-17-14-4 15,-11-11-1-15,1-7-54 0,5-4-251 16</inkml:trace>
  <inkml:trace contextRef="#ctx0" brushRef="#br0" timeOffset="102176.2586">2626 10065 244 0,'-5'-7'3'16,"0"-4"3"-16,-4 1 0 0,-4-1 4 15,1-2 0-15,-3 1 8 16,-1-4-16-16,-2-4 0 15,-7-3-3-15,0-7 3 16,-5-9 5-16,-10-6 15 16,-1-7-2-16,-8-3-12 15,-3-3-4-15,0 3-3 0,3 4-1 16,6 7-1-16,8 9 1 16,9 10-13-16,12 11-16 15,8 11-22-15,6 3 12 16,3 8 4-16,11 12 30 15,1 4-9-15,5 2 4 0,4 6 0 16,0-2-1-16,-2 4 6 16,2-2 4-16,3 2-2 15,2 2 4-15,3 5-4 16,2 1 5-16,2 3 1 16,4 2 2-16,-3-2 15 15,3-1-5-15,-3-7 3 0,-5-6-5 16,-1-4 0-16,-7-6 4 15,-4-8 2-15,-8-5 8 16,-5-2 4-16,-1-4 9 16,-6-2-13-16,0-2-24 15,-13-12 0-15,-6-5-3 0,-8-7 0 16,-7-13 5-16,-10-6-4 16,-8-7 5-16,-5-5-3 15,-6 0-1-15,-2 2 0 16,2 3-2-16,8 9-1 15,6 5 2-15,12 14-4 16,9 6 1-16,14 7-1 0,5 5-9 16,5 6-8-16,4 0-2 15,2 0 16-15,9 6 9 16,3 5-9-16,8 7 6 16,9 5-6-16,10 9 0 0,2 7-11 15,9 8 0-15,5 6 7 16,3 4 2-16,1 4 7 15,-4-6-1-15,-5-3 3 16,-3-8 1-16,-10-11-3 16,-10-10 3-16,-7-9 4 15,-8-9 11-15,-8-5 8 0,-6 0 1 16,-3-13-22-16,-14-14-3 16,-12-11-3-16,-10-12 6 15,-12-9 7-15,-7-8-9 16,-8-2 0-16,0 4-2 15,8 0-63-15,11 7-147 0</inkml:trace>
  <inkml:trace contextRef="#ctx0" brushRef="#br0" timeOffset="111816.7911">9520 11199 260 0,'-14'0'26'0,"-1"0"-23"16,-4-8 0-16,-8-3 9 15,-7-1-5-15,-1-5-5 16,-2-3 0-16,-3-3-2 0,1-5 1 15,-1-4-1-15,2 0 1 16,1-2 0-16,5-4 0 16,3 2-2-16,4 1 1 15,3-4 2-15,4-1-4 16,5-5 4-16,3-2-1 16,5-6-2-16,3-4 6 0,2 0 0 15,0-3 13-15,10 0 4 16,5 1-6-16,4 0 0 15,5 2-4-15,5-4-7 16,3 5-1-16,4 0 0 16,7 2-2-16,4 3 1 0,3-1-3 15,4 2 0-15,3 3 5 16,7 3-6-16,5 3 4 16,5 5-1-16,7 7-3 15,7-1 3-15,7 4-1 16,4 1-1-16,-1 0 0 15,9 0 3-15,-4 0-5 0,5 0 4 16,-2-2 1-16,3 4-3 16,1-2 3-16,-3 6 1 15,7 0-4-15,-2 1 2 16,2 6-4-16,3 5 2 16,1 4 2-16,6 3-5 0,0 0 4 15,0 11-2-15,2 6-4 16,-1 4 5-16,1 2-2 15,-2 4 3-15,2 2 1 16,0 0-2-16,-8 1-1 16,2 0 2-16,-6 0-2 0,-3 2-1 15,-9 2 6-15,0 2-6 16,-8 1 3-16,-8 6 0 16,-5 2-4-16,-4 1 5 15,-5 4-2-15,-5 0-2 16,-6 2 3-16,-8 0-1 0,-4 0-1 15,-8 1 2-15,-3-1-2 16,-12-1 0-16,-2-2 2 16,-9-1-4-16,-7-1 3 15,-4-3-1-15,-4-1-2 16,-4 3 4-16,-12 0-1 0,-3 0-4 16,-7 3 5-16,-4-3-1 15,-4 1-2-15,-5-5 2 16,-7 2-1-16,-2-2 0 15,-2-1 2-15,-10 0-4 16,3 0 5-16,-8-3-1 16,1 0-4-16,-8-2 6 0,0-2-2 15,-2-2-2-15,-7 2 1 16,1-5 0-16,-3 1-1 16,-5-3 3-16,-2 1-3 15,-1-2 1-15,-1-4 1 16,-1 0-3-16,-6-4 2 0,4 0 1 15,-4-4-4-15,3 0 3 16,-4-1 0-16,1 0-3 16,3 0 4-16,-1 4-1 15,0 1-2-15,4 3 3 16,-4 5-1-16,1 3 0 0,-1 2 0 16,5-3 0-16,2-3 0 15,-1-1 2-15,4-14-5 16,-3-1 5-16,3-9-1 15,1 0-2-15,-4-7 3 16,4-8-2-16,2-4-2 0,5-4 4 16,-2-2-3-16,6-4 1 15,1 1 1-15,4-1-3 16,2-2 2-16,-2-1 2 16,3 1-3-16,-2-5 1 15,3-4 1-15,5 1-3 0,2-4 4 16,6 1-2-16,0-3-2 15,6-3 4-15,1-1-2 16,5-4-1-16,1-2 4 16,4 0-6-16,2-5 4 15,2 2 1-15,5-3-4 16,7 0 2-16,4-3 3 0,9-1-6 16,7-5 5-16,0-2-1 15,19-4-4-15,15-3 6 16,18 5-10-16,23-1-29 15,30 7-73-15,39 7-33 0</inkml:trace>
  <inkml:trace contextRef="#ctx0" brushRef="#br0" timeOffset="150175.0256">17218 4429 587 0,'19'-54'14'0,"1"3"-12"0,1 2 1 16,-8 6-5-16,6 2 3 15,-3 0 1-15,5 2-4 16,5 2 1-16,6 0-16 16,7 2-9-16,8 5-6 15,7 1 3-15,6 3-9 16,10 1 16-16,5 1 7 0,9 5 13 15,6 1 4-15,2 0-2 16,8 4 0-16,3 2 5 16,1 3 5-16,3 3 3 15,6 4-4-15,1 2-7 16,5 4 0-16,1 10-3 0,2 6 1 16,5 7 1-16,-3 5-1 15,4 6-1-15,-3 3 1 16,3 12-1-16,-4 5 2 15,-1 10-2-15,1 7 0 16,-5 6 1-16,-2 2 1 16,-8 6-3-16,-3 5 3 0,-4 0-1 15,-1 6-1-15,-4 9 1 16,-1 3 0-16,-5 4-2 16,-2 2 4-16,-8 1-4 15,-5-2 1-15,-13 1 4 16,-8-7-6-16,-13-2 4 0,-10-6-1 15,-7-1-2-15,-11-6 3 16,-8-2-1-16,-6 0 0 16,-2-1 3-16,-12-4-3 15,-10-5 0-15,-3-2 1 0,-7-1-2 16,-10-7 2-16,-5-5 0 16,-5-1-1-16,-11-6 2 15,-3-1-1-15,-9-7-2 16,-5-8 3-16,-5-5-1 15,-6-9-2-15,-7-7 3 16,-3-5-1-16,-1-9 0 0,-6-6 1 16,1-5-2-16,-1 0 2 15,-3-5 0-15,2-6-4 16,-5-5 2-16,6-7 2 16,-9-4-2-16,2-9 1 15,-2-5 1-15,3-7-4 0,-7-8 5 16,5-4-3-16,2-6-1 15,1-4 3-15,3-3-3 16,8-1 2-16,7 0 0 16,6-2-2-16,8-1 2 15,10-3 1-15,5-3-2 16,8 1 3-16,4-1-1 0,7-7-2 16,7-4 4-16,3-4-3 15,4-8 0-15,7-6 3 16,4-8-5-16,4-2 1 15,10-7 2-15,0-3-3 16,8-1 3-16,2-3-1 0,8 2-1 16,13-2 3-16,13 8-1 15,13 5-5-15,14 10 4 16,16 12-3-16,21 9-2 16,14 20 0-16,25 15-3 0,21 21 2 15,25 23-11-15,24 17-13 16,29 29-68-16,27 22-123 15</inkml:trace>
  <inkml:trace contextRef="#ctx0" brushRef="#br0" timeOffset="151409.3012">22392 3666 359 0,'3'-31'15'16,"12"4"-15"-16,-3 10 8 15,3 4 6-15,1 8-2 0,-6 5-4 16,2 0-8-16,-5 12-2 16,-2 9 2-16,-5 10-4 15,0 10 5-15,-4 15-1 16,-4 13-2-16,1 13 3 16,-5 14 0-16,5 13-2 0,4 10 2 15,1 13-2-15,2 6 1 16,0 12 1-16,2 1-2 15,3 8 1-15,-2 8 1 16,-1 1-1-16,-2 1 2 16,0-4 4-16,-3-1-5 0,-4-5 2 15,-5-7-1-15,5-8-1 16,2-11 2-16,2-5-3 16,1-13-4-16,2-12-17 15,0-13-9-15,3-21-29 16,4-21-88-16</inkml:trace>
  <inkml:trace contextRef="#ctx0" brushRef="#br0" timeOffset="152206.37">22229 4082 422 0,'35'-97'5'16,"13"8"13"-16,6 17-11 0,2 8 3 15,5 3 4-15,6 8 2 16,2 5-12-16,2 1 1 16,4 2 1-16,4 5-8 15,10-2 5-15,0 7-3 16,10-3-3-16,7 6 4 0,10 4-2 15,7-1 1-15,7 6 0 16,11 3-2-16,6 4 1 16,5 2 1-16,5 5-1 15,5 2 1-15,-1 3 1 16,2 4-6-16,-7 0 5 16,-1 0-4-16,-8 8-6 0,-5 0 5 15,-13 5-4-15,-6 0 3 16,-12 4 5-16,-9 1-3 15,-15 7 2-15,-7 3-1 16,-11 8 0-16,-14 5 1 0,-8 9 1 16,-8 9 0-16,-8 9 0 15,-9 14 1-15,-9 13-3 16,-3 12 3-16,-5 16-1 16,2 13 0-16,2 14 2 15,2 10-1-15,3 2 0 0,5 7 1 16,3 3-1-16,2-2 1 15,-1 3 0-15,5-3-1 16,-3-7 3-16,2-1-3 16,-1 0 0-16,1-3 2 15,0 0-2-15,-3-4-1 16,-1 1 3-16,-4-5-2 0,-5-5 0 16,-8-13 1-16,-6-10-2 15,-6-13 2-15,-18-18-1 16,-12-15 0-16,-11-15 1 15,-11-13 2-15,-11-12-5 16,-10-6 5-16,-7-9-2 0,-11-5-2 16,-10-4 3-16,-8-5-3 15,-6-4 1-15,-12-4 2 16,-9 0-3-16,-10-17 3 16,-12-5 0-16,-12-9-2 15,-15-6 2-15,-8-8 0 16,-18-5-4-16,-7-4 3 0,-8-2 0 15,-6-2-2-15,4 1 0 16,0 0-27-16,17 4-34 16,14-5-91-16</inkml:trace>
  <inkml:trace contextRef="#ctx0" brushRef="#br0" timeOffset="153659.5226">27037 4113 210 0,'0'-63'4'0,"0"3"2"16,4 8-11-16,6 1 9 16,5 6-2-16,-3 4 6 15,5 0 6-15,0 4 4 0,0 1 4 16,0 4 8-16,0 1-13 16,-1 3-5-16,-3 5-1 15,-3 5-5-15,-2 7 1 16,-3 4 4-16,-3 7-3 15,-2 0-1-15,0 14-18 0,0 13 8 16,-2 14 2-16,-1 14 1 16,1 19 1-16,-1 13 1 15,3 18-2-15,3 12 1 16,6 15 2-16,-2 13-5 16,3 12 4-16,3 11-1 0,-2 10-2 15,2 11 4-15,1 11 1 16,-2 5 1-16,3-1 2 15,-5 0-3-15,2-2-2 16,-2-9 3-16,-1-10-3 16,-2-8 0-16,1-11 0 15,-3-14-2-15,0-15 0 0,-3-11-10 16,1-19-10-16,-1-16-5 16,-2-17-5-16,0-19-20 15,0-19-21-15,4-20-47 16</inkml:trace>
  <inkml:trace contextRef="#ctx0" brushRef="#br0" timeOffset="154565.8376">27292 3311 445 0,'56'-20'-38'0,"8"-2"43"16,3 4-2-16,5 4-5 0,3 2 8 15,6-1-3-15,7 2-3 16,3-1 2-16,9 1-1 16,3-1-3-16,7 1 5 15,6 1-4-15,11 0 1 16,5 5 1-16,6 2-3 0,11 3 3 16,8-2 0-16,7 2-4 15,2 0 4-15,11 0 1 16,4 2-4-16,1 4 2 15,0 7-16-15,3 0 4 16,-6 3-7-16,-6 2 15 0,-11-2 6 16,-15-2 1-16,-11-2-2 15,-17 1 5-15,-16-4 0 16,-14 5-4-16,-17 2 3 16,-11 6 3-16,-13 8-4 15,-9 13-1-15,-13 12-4 0,-6 18 0 16,-12 20 1-16,-2 21 0 15,-6 24-2-15,0 17 4 16,0 21-3-16,0 22 2 16,0 13-2-16,0 15-18 15,9 9-3-15,3 7-14 16,3-4 4-16,4-4-2 0,7-4 24 16,3-15 3-16,3-16 6 15,0-10 1-15,2-14 1 16,-2-13 0-16,-3-19 1 15,-5-18 26-15,-9-20-7 16,-7-23-10-16,-8-21-4 0,-8-22 0 16,-12-14-6-16,-14-13 4 15,-15-6 1-15,-12-6-5 16,-11-2 1-16,-7-5-1 16,-13-4-2-16,-6 4 4 15,-11 0-3-15,-14 2-1 16,-7 5 5-16,-13 0 4 0,-11 0 0 15,-8 0-2-15,-12 0-2 16,-13 0 4-16,-11 0 8 16,-12-11-5-16,-6-3 0 15,-8-6-7-15,-9-3 1 16,-2-2-1-16,1-4-4 0,3-1 0 16,7 0 4-16,8-6-4 15,13 0-1-15,16 0 3 16,16-1-4-16,17 1 4 15,19 3-3-15,30 2-29 16,36-5-67-16</inkml:trace>
  <inkml:trace contextRef="#ctx0" brushRef="#br0" timeOffset="157534.8479">19350 8317 393 0,'-9'-40'11'0,"5"-1"-8"15,3 6-3-15,1-2 16 16,0-1 3-16,3-2-9 16,8-4 3-16,2 0-9 15,4-2 4-15,3-3 1 16,4 4-7-16,5 0 0 16,5 0-1-16,5-3-3 0,11 2 3 15,2-1 0-15,11 2-3 16,7 1 4-16,9 1-1 15,9 7-2-15,7 2 2 16,5 6 0-16,10 3-3 16,11 4 4-16,1 8-4 0,5 2 4 15,8 8 0-15,3 3-5 16,0 3 2-16,4 11 2 16,4 6-2-16,-3 9 2 15,1 5 2-15,2 10-7 16,-5 10 6-16,1 8-2 0,2 11 0 15,-2 13 2-15,0 10-2 16,-4 7-3-16,0 8-8 16,-2 8-5-16,0 6 2 15,-7 5 7-15,-5 3-5 16,-6-1 4-16,-9 0 5 16,-6-2-2-16,-11-2 8 0,-7 0-4 15,-9-6 1-15,-9-1 0 16,-10 1-3-16,-9-3 3 15,-8 0 3-15,-11 1-5 16,-8-2 4-16,-11-4 0 16,-10-5-2-16,0-5 1 0,-19-7 1 15,-11-7-4-15,-11-8 3 16,-12-5 0-16,-6-1-2 16,-11-5 2-16,-9-5-1 15,-8-4 0-15,-1-4 2 16,-10-4-3-16,-4-7 3 0,-8 0 1 15,-1-8-5-15,-6-2 4 16,-3-8-1-16,-9-2-2 16,-4-7 4-16,-6-8-1 15,-5-6-2-15,-2-6 4 16,-3 0-3-16,-6-15-1 16,-1-3 2-16,-2-5-2 0,-2-2 1 15,0-5 1-15,-3-3-4 16,7-2 4-16,-2-4-1 15,2-4-2-15,5-7 3 16,3-6-1-16,6-6-1 16,2-4 2-16,5-6-2 0,4-6 0 15,6-3 2-15,3-1-2 16,5-10 1-16,9 0 2 16,6-5-3-16,9-1 3 15,7-1 8-15,10-5-6 16,8 2 6-16,8 2 0 15,6 0-4-15,13-1 1 0,7-1-1 16,7-2 1-16,7-6 0 16,6 1-5-16,7-1-2 15,4-6 0-15,3 2-2 16,8 0 1-16,14 1 0 0,9 2-7 16,11 4 4-16,14 7-8 15,12 2-3-15,14 7 8 16,11 3-7-16,14 5 5 15,12 3 8-15,12 2 0 16,9 8 0-16,6 2 3 0,12 8 0 16,7 5 2-16,6 8 1 15,4 7-8-15,10 12 2 16,9 9 4-16,2 13-6 16,9 6 4-16,10 21-32 15,10 14-30-15,12 12-142 16</inkml:trace>
  <inkml:trace contextRef="#ctx0" brushRef="#br0" timeOffset="174738.1842">25135 7792 480 0,'22'6'-87'15,"5"5"91"-15,-6 7-4 16,-4 7 4-16,-3 15 0 15,1 7-3-15,-5 16 1 0,3 10 0 16,-2 19 0-16,1 15 1 16,4 18 0-16,0 16-1 15,8 18 4-15,3 14-3 16,3 15-3-16,2 4 2 16,2 7-2-16,-1 3 1 0,-4 0 3 15,-1-10-4-15,-2-10 3 16,-3-11-1-16,-5-14-2 15,-3-15 3-15,-3-27-3 16,-7-15-1-16,-5-21 2 16,0-24-12-16,-7-20-36 0,-9-22-61 15,3-18 14-15</inkml:trace>
  <inkml:trace contextRef="#ctx0" brushRef="#br0" timeOffset="175582.1606">25169 8067 385 0,'17'-72'-1'0,"7"9"9"0,3 8 7 15,2 10 0-15,3 6 7 16,3 3 0-16,-1 4-4 15,2 2-10-15,0 3 0 16,0 2-2-16,-1 2-5 16,7 4 1-16,5 4-2 0,8 6-2 15,10 3 1-15,8 6 0 16,15 0-5-16,12 11 2 16,11 8-1-16,13 1 1 15,11 4-2-15,11 2 3 16,7 3 0-16,8-4-1 0,2 3-8 15,2-3 11-15,4-1-1 16,-4-8-2-16,1-6 5 16,-3-5-1-16,-11-5 0 15,-1 0 4-15,-10-6-5 16,-10-5 2-16,-7-1-1 16,-10 8 0-16,-11 2 0 0,-8 2 0 15,-12 5-1-15,-7 16-3 16,-11 5 3-16,-9 6-1 15,-12 11 2-15,-5 7 0 16,-6 10-1-16,-6 8 0 16,-4 15 1-16,-3 13-1 0,-2 9 2 15,2 16-2-15,2 8 1 16,4 9 2-16,4 11-4 16,5 4 3-16,6 4 0 15,2-1 0-15,6 9-1 16,-3-1 2-16,8 6-4 0,0-3 3 15,2 1-1-15,0 4 1 16,-4-7 0-16,-4-6-2 16,-8-15 2-16,-10-17 1 15,-10-20-2-15,-11-22 2 16,-9-19 0-16,-7-19-7 0,-17-12 4 16,-10-7-1-16,-11-9 1 15,-10-1 2-15,-9-5-2 16,-7-3-1-16,-11 1 4 15,-4-2-2-15,-10-1 0 16,-5 2 1-16,-6-2-2 16,-15-2 2-16,-6-3 1 0,-9-3-4 15,-11 0 3-15,-11-10 1 16,-11-5-3-16,-10-1 3 16,-4-2 0-16,-14 6-5 15,-3 5 8-15,-4 7-6 16,2 0 1-16,2 14 2 0,9 4-2 15,9 7 1-15,8 0-2 16,14 2-10-16,16-2-51 16,15-8-44-16,23-4-27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7:24:17.7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3600 8756 152 0,'7'-16'13'0,"-2"0"6"15,-5 0-3-15,0 3-5 16,0-1 4-16,0 3-4 0,0 4-3 16,-2 0-3-16,-1 2 1 15,1 3-4-15,0 2 0 16,2 0-3-16,0 12 0 15,0 3 2-15,0 8-3 16,0 7 0-16,0 4 2 16,0 3-2-16,0 1 6 0,4 5-3 15,-1-2 0-15,1 0 4 16,-2 3 2-16,-2 3 9 16,0-1-10-16,0 3 4 15,0 1-7-15,-4 5 4 16,1 2-3-16,-1 4 2 0,2 5 1 15,2 1 2-15,0 3-5 16,0 1 2-16,6 0-1 16,1 2-1-16,1-1 3 15,-3 1-2-15,0 0 3 16,-2 2-1-16,-3-2-4 0,0-1 1 16,0-1 0-16,-3 0-3 15,-6 2 5-15,-2 1-4 16,2-1 2-16,-1 5 0 15,0 1-3-15,1 3 1 16,1 0 2-16,2 0-4 16,0-2 3-16,-1-2-1 0,0-1-3 15,0-2 3-15,-6-3-1 16,3 2-1-16,-1-1 2 16,-4 2-1-16,3 0-1 15,-1 0 3-15,4 2-2 16,-1 2 6-16,0 1-2 0,3 1-2 15,0-1-1-15,-1 3 5 16,-2-3-6-16,-2-1 3 16,0-4-4-16,-3-6 0 15,1 1 2-15,-3-6 0 16,5 0-4-16,-1 1 5 0,4 2-4 16,6 6 2-16,3 11 2 15,0 4-4-15,7-1 3 16,9 0 2-16,0-5-6 15,2-7 5-15,-4-10-2 16,1-12-2-16,-6-5 3 0,-7-9-2 16,-2-5 0-16,-6-6 2 15,-14-8-4-15,-7-10 2 16,-2-10-37-16,3-27-80 16</inkml:trace>
  <inkml:trace contextRef="#ctx0" brushRef="#br0" timeOffset="874.9518">3746 8874 234 0,'-2'0'-32'0,"2"0"37"15,-3-9-1-15,-4-2 6 16,-1 0 3-16,-9-7-9 15,-4-5 0-15,-9-7 1 16,-8-11 2-16,-13-7 1 0,-10-9 0 16,-15-9-7-16,-7-7 1 15,-7-2-1-15,3 2-1 16,12 3-171-16</inkml:trace>
  <inkml:trace contextRef="#ctx0" brushRef="#br0" timeOffset="1343.6582">3652 9544 372 0,'-45'-51'5'0,"-6"-10"-6"15,-9-7 1-15,-12-8 1 0,-7-6-1 16,-2 0 1-16,2 0-4 16,4 0-155-16</inkml:trace>
  <inkml:trace contextRef="#ctx0" brushRef="#br0" timeOffset="1812.4021">3885 10513 343 0,'-44'-59'4'16,"-12"-17"-4"-16,-14-12 3 15,-11-10 6-15,-9-8 2 16,-10-2-5-16,0 8-5 15,3 9-18-15,14 12-105 0</inkml:trace>
  <inkml:trace contextRef="#ctx0" brushRef="#br0" timeOffset="2781.4511">3812 11281 157 0,'-2'0'67'0,"2"0"-62"0,-3-8 13 16,-7-8-7-16,-7-11-4 16,-12-10 6-16,-15-17 26 15,-9-17-2-15,-18-13-17 16,-12-11-3-16,-11-3-15 16,-4-1-3-16,7 6-14 0,11 12-131 15</inkml:trace>
  <inkml:trace contextRef="#ctx0" brushRef="#br0" timeOffset="3547.0198">3817 12025 231 0,'2'0'-12'0,"7"0"11"0,-6 0 4 15,3 0-1-15,-4 0-1 16,1 0 7-16,-3-5 3 16,0-1 0-16,0-8-6 15,-11-3-4-15,-5-6 3 16,-11-8 1-16,-8-10-2 0,-13-9 0 16,-9-10-3-16,-13-10 0 15,-12-10 1-15,-6-6-5 16,-2-3-55-16,2 3-73 15</inkml:trace>
  <inkml:trace contextRef="#ctx0" brushRef="#br0" timeOffset="4062.7115">3810 12628 479 0,'-22'-39'10'16,"1"-7"-9"-16,-10-8-2 15,-10-8 3-15,-10-8-2 16,-10-8-2-16,-7-4 2 15,-3 3-33-15,1 4-24 0,9 11-65 16</inkml:trace>
  <inkml:trace contextRef="#ctx0" brushRef="#br0" timeOffset="4422.0615">3873 13640 451 0,'0'1'5'16,"0"-1"-2"-16,-10-12-13 16,-11-15 11-16,-16-17 0 0,-15-21-2 15,-16-27 2-15,-17-20 3 16,-12-22-50-16,-8-14-170 15</inkml:trace>
  <inkml:trace contextRef="#ctx0" brushRef="#br0" timeOffset="9125.6946">4203 16052 446 0,'11'3'13'0,"3"-3"-16"15,4 0 5-15,-2 0-21 16,2 0-22-16,4 0 31 0,5 0 10 16,6 0 1-16,1 0-1 15,5 1 1-15,4 5 6 16,4-2 2-16,2 2 7 15,2-3 0-15,5 0-7 16,5-1-1-16,3-2-5 0,4 0-3 16,12 0 2-16,3 0 0 15,7-5-4-15,7-1 4 16,5-1-4-16,5 0 4 16,-1-2-2-16,3 0 0 15,0 0 3-15,2 0 10 0,-2 2-10 16,1 1 1-16,4 6-2 15,-2 0-3-15,9 6 2 16,-3 8-1-16,4 3-1 16,7 0 1-16,-1 1 0 15,4-3 0-15,2-2 2 0,0-7-3 16,7-6 2-16,0 0 1 16,3-7-2-16,5-9 2 15,0-4-1-15,1-1-3 16,1-1 3-16,2 1 0 15,0 5-2-15,-2 2 2 16,3 0-1-16,-5 4-2 0,2-2 4 16,0-1-3-16,2-2 2 15,-2-7-1-15,0-3-2 16,-3-3 4-16,1 1 0 16,-5 0-6-16,-3 7 0 15,-2 7-1-15,-6 7 1 0,-2 6 6 16,-3 0-4-16,-3 12 2 15,-2 2 1-15,-1 3-2 16,-5-3 1-16,-1 4 2 16,-1-4-4-16,-4 0 3 15,-7-5 1-15,-2 4-5 0,-2-6 5 16,-9-4-3-16,-7-1 0 16,-8-2 2-16,-6 0-1 15,-4-2 1-15,-8-4 1 16,-4 2-3-16,0 0 1 15,1 1 2-15,-6-1-3 0,-3 2 1 16,3 1 1-16,-5-7-3 16,2-1 4-16,-5-5-1 15,1-4-3-15,-7-3 4 16,-2-6 1-16,-3-7-4 16,-1-5 3-16,-4-9-3 0,-2-4 0 15,0-3 4-15,1-6-5 16,0 4 3-16,-4-2 0 15,4 4-4-15,-2 1 4 16,-3 4-1-16,-2 0-1 16,-2 4 2-16,-2 1-1 15,-6 2-2-15,0 6 3 0,-3 3-3 16,-2 6 2-16,-2 5 1 16,0 5-3-16,0 5 3 15,0 8 0-15,0 1-3 16,0 4 0-16,-2 0-11 15,-7 0 11-15,-1 0 2 0,-9 0 0 16,-3 4-1-16,-2-3 3 16,-6 1-3-16,-4 0 0 15,-3 0 2-15,-4 2-2 16,-5-1 1-16,-5 4 1 16,-5 2-2-16,-5 4 1 0,-7 3 1 15,-2 1-3-15,-9 3 4 16,-6-1-2-16,-3-1-1 15,-9-1 2-15,-8-5-1 16,-7-5-1-16,-5-1 1 16,-4-5-2-16,-9-1 2 0,-3 0 1 15,3 0-2-15,-4-3 1 16,-2 1-3-16,2-1-14 16,0 3 7-16,0 0 6 15,-2 0 0-15,-1 1 6 16,-1 10-3-16,1 2 0 0,-3 4 2 15,3 3-3-15,-6 0 2 16,1-5 2-16,-4-4-5 16,-5-5 3-16,-3-6 1 15,-9-7-3-15,0-11 4 16,-5-6-2-16,-2 1-1 16,-1 1 3-16,3 2-3 0,2-1 1 15,3 7 1-15,1 0-1 16,5 2-2-16,2 2 4 15,4 2-4-15,2-1 3 16,2 2 0-16,-1 2-3 0,7 1 4 16,-3 1-2-16,-4 1-2 15,5-2-7-15,-4 2-6 16,1-1 4-16,4-1 10 16,1 1-2-16,4-1-1 15,4 1-10-15,6-1 5 16,6 2 7-16,4-2 2 0,7 3-4 15,1-3 3-15,6 4-1 16,6 0-1-16,3 0-24 16,6 0-9-16,4 7 1 15,7 2-14-15,6 1-45 16</inkml:trace>
  <inkml:trace contextRef="#ctx0" brushRef="#br0" timeOffset="9453.9478">4219 14934 19 0,'-25'10'52'15,"1"-3"4"-15,9 1-11 16,3 5-14-16,2 1-8 15,5 8 9-15,3 4 9 0,2 5-9 16,0 8-12-16,10-2-13 16,4 6-2-16,-2-1 1 15,3-2 3-15,-1 2 3 16,0 0 7-16,0 1-6 16,0 2-3-16,1-1 10 15,-1 1-19-15,-3-4 3 0,0-2-4 16,-2-7-1-16,0-3 3 15,0-6-2-15,-2-5 0 16,-2-2 1-16,1-2-3 16,1-1 3-16,-2 3 0 15,1 2-3-15,2 5 3 0,0 2 0 16,3 2-3-16,-1-1 4 16,3 1-3-16,0-5 1 15,0-4 1-15,2-4-2 16,2-4 1-16,4-2 2 15,6-3-4-15,7-3-13 16,8-1-47-16,7 1-64 0,14 2-121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8-10T07:25:27.2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3668 8542 376 0,'9'-5'-30'0,"0"-5"44"16,0 7 4-16,-5 0-3 15,-3 1-1-15,3 0-5 16,-3 0-1-16,-1 2 1 16,0 0-6-16,0 0-2 15,0 0-2-15,0 0-2 16,2 0 0-16,0 9 3 0,4 2-4 16,-1 3 7-16,2 6-2 15,2 4-1-15,2 5 4 16,0 5 1-16,1 2-3 15,1 5 2-15,-2 0-2 16,0 4 0-16,-2-3 5 0,-1 3-6 16,-1-2 1-16,0 0 1 15,-2 1-6-15,2 1 6 16,1-2-3-16,-1 2 0 16,7 4 0-16,-2-1 1 15,4 2-2-15,2 2 3 0,0-2-2 16,2 1 0-16,-1-2 2 15,1-5-2-15,-4 1 2 16,1-6 1-16,-5 0 2 16,-1-3 0-16,0 5-2 15,-3 0-3-15,-1 0 5 0,0 4 1 16,-1-1-2-16,1-1 1 16,-1 0-2-16,-2 1 1 15,1-2-1-15,-3 0-2 16,2-1 1-16,-4 4-1 15,0-4-2-15,0 2 3 0,0 1-1 16,0 1-3-16,-6-1 3 16,1 3 0-16,1 5-2 15,-2-1 3-15,1 3-2 16,-2 0 0-16,2 2 1 16,-3 1-3-16,1 1 3 15,0-1 1-15,-1 0-4 0,0-1 3 16,1 3 0-16,0-3-2 15,-2 3 2-15,-1 1-1 16,3 3-1-16,-1 3 2 16,1 0-3-16,-1 2-7 15,3 0 0-15,-2 1-1 0,1 1 3 16,1-1 5-16,3-1-2 16,-2 2 5-16,4-5 0 15,-2 3-3-15,2 3 3 16,0-3 0-16,0 4-3 15,-2-1 3-15,-1 1-1 0,1-3-1 16,1 0 3-16,1 5-3 16,0 0 1-16,0 3 1 15,0 3-3-15,0 3 3 16,3 2 0-16,4 3-3 16,4-1 3-16,-4-1 0 0,4 1-3 15,-2 0 4-15,-2-3-2 16,2 0 0-16,-4 2 1 15,1-1-3-15,-2 1 2 16,-1-2 2-16,3 3-4 16,-5 1 3-16,3-1 0 15,-1 0-3-15,-1-1 4 0,0-2-2 16,1-1-1-16,2-5 2 16,-2-3-1-16,2-5-4 15,-1 0 2-15,1-4-1 16,0-2 3-16,2-3 2 15,0-2-5-15,-1-2 4 0,3-3 1 16,3-6-5-16,-2-2 4 16,2-3 1-16,1-6-15 15,-1-1-6-15,2-5-3 16,-6-7-6-16,-2-8-16 16,-3-10-42-16,2-10-75 0</inkml:trace>
  <inkml:trace contextRef="#ctx0" brushRef="#br0" timeOffset="1062.4237">4095 8963 345 0,'-1'-9'0'0,"-1"-7"6"16,-7-7-12-16,-7-15 10 0,-11-14-2 15,-11-13-2-15,-11-19 2 16,-6-11-2-16,-12-9-4 15,-6 1 1-15,1 3-50 16,3 8-29-16,8 10-87 16</inkml:trace>
  <inkml:trace contextRef="#ctx0" brushRef="#br0" timeOffset="1453.088">4095 9603 446 0,'11'0'3'0,"-1"0"0"16,-9 0 9-16,-1-3 7 15,-1-8-11-15,-20-10-10 16,-7-14 4-16,-17-12-1 0,-16-18 0 15,-13-16 1-15,-12-7-1 16,-8-7-5-16,7 5-48 16,9 5-70-16,17 13-186 15</inkml:trace>
  <inkml:trace contextRef="#ctx0" brushRef="#br0" timeOffset="2484.2721">4184 10535 99 0,'-2'0'226'16,"2"0"-215"-16,-4 0 19 15,-4-10-19-15,-5-10-8 16,-11-6 1-16,-10-17 6 16,-10-14-2-16,-12-12-5 15,-12-12-1-15,-7-8-1 0,-7-5-2 16,1-1-2-16,5 2-109 16</inkml:trace>
  <inkml:trace contextRef="#ctx0" brushRef="#br0" timeOffset="3171.7234">4225 11076 392 0,'0'-10'59'0,"-4"-12"-58"0,-1-4 3 16,-12-16-3-16,-7-11-2 15,-15-13 2-15,-8-15 0 16,-13-6-17-16,-8-6-29 15,-3-4-52-15,3 4-79 16</inkml:trace>
  <inkml:trace contextRef="#ctx0" brushRef="#br0" timeOffset="6234.4543">4185 12050 13 0,'4'0'83'0,"1"2"-78"16,-2-2 16-16,1 0-11 15,0 0 6-15,-2 0-8 16,2 2 1-16,-1-2 3 15,-1 0-1-15,0 2 2 16,-1 0-3-16,-1-2 6 0,2 0-3 16,-2 0 2-16,0 0-5 15,0 0-3-15,0 0 19 16,0 0-12-16,0 0 5 16,0 0 0-16,0 0-10 15,0-8-2-15,-3-7-2 0,-10-6-5 16,-5-11 7-16,-6-10 7 15,-4-7-4-15,-12-7-2 16,-2-5-4-16,-11-7-3 16,-4-3 2-16,-8-4-5 15,-1-5-28-15,3 1-61 0</inkml:trace>
  <inkml:trace contextRef="#ctx0" brushRef="#br0" timeOffset="7109.4623">4314 12998 86 0,'2'-6'27'0,"-2"1"1"16,0 1-7-16,0 1 4 15,0 0-1-15,0-1 2 16,0-2 2-16,-2-1 4 16,-3-3 7-16,-2-1-10 15,-1-3-9-15,0-4-6 0,-5-4-2 16,-1-5-7-16,-4-4-2 15,-9-9-3-15,-3-10 0 16,-10-12 1-16,-9-15-3 16,-6-12 3-16,-10-9 0 15,1-8-7-15,-3 1-19 16,6 9-126-16</inkml:trace>
  <inkml:trace contextRef="#ctx0" brushRef="#br0" timeOffset="8734.5214">4214 13841 126 0,'4'0'6'0,"-1"0"-1"0,2 0 4 16,-3-1 26-16,2 1-14 16,2 0-10-16,-6 0-6 15,1-2-2-15,-1 2 0 16,0-2-4-16,0 2 9 16,0 0 8-16,0 0 1 0,0-2-7 15,0 0-7-15,0-3 15 16,-11-7 3-16,2-5 6 15,-7-8-11-15,-3-12 3 16,-10-9-9-16,-3-14-6 16,-8-5-2-16,-2-7-4 15,-4-3-4-15,-1-1-65 0,6 2-35 16</inkml:trace>
  <inkml:trace contextRef="#ctx0" brushRef="#br0" timeOffset="9515.6649">4245 14680 445 0,'12'10'13'0,"1"-3"-9"0,-4 0-4 16,-6-6 0-16,1-1 1 15,-4 0-1-15,0 0 0 16,0 0-4-16,-4-4 5 15,-6-7 1-15,-5-4-6 16,-4-6 8-16,-8-14-6 0,-4-9 0 16,-6-16 4-16,-5-12-3 15,-4-8 1-15,-9-12 1 16,0 3-8-16,-1 0-16 16,4 5-59-16,5 12-174 15</inkml:trace>
  <inkml:trace contextRef="#ctx0" brushRef="#br0" timeOffset="10578.0892">4199 15441 448 0,'6'2'52'0,"5"2"-48"16,-6-2 0-16,0-2-3 16,-3 0-1-16,-2 0 0 15,0 0-1-15,0 0-1 16,-2-10 1-16,-6-4-1 16,-7-7-12-16,-6-6 13 0,-8-9 0 15,-7-10 0-15,-6-10-3 16,-9-7 3-16,-7-11 0 15,-8-8-1-15,-10-4 3 16,-7-3-2-16,5 1-45 16,-2-3-91-16</inkml:trace>
  <inkml:trace contextRef="#ctx0" brushRef="#br0" timeOffset="22577.7292">3810 17633 441 0,'9'9'-1'0,"3"0"-69"15,-2-4 43-15,-2-3 28 16,1-2-1-16,-1 4 9 16,-3-4-3-16,1 2 5 15,-3-2 10-15,-1 0-9 16,-1 2-5-16,1-2-1 0,-2 0-6 16,0 0 2-16,0 0 0 15,0 0-7-15,0 0 6 16,-2 0 1-16,-1-2-5 15,0-4 6-15,-3 1-3 16,-2-4-2-16,1-4 5 0,0-4-3 16,0-9 3-16,1-1 2 15,-2-14-3-15,2-3 0 16,-2-9 1-16,-1-9-4 16,1-9 6-16,-1-11 2 15,-3-9-1-15,-1-4 1 16,-1-9-5-16,-4 3-4 0,-4 1 3 15,3 10-27-15,-5 15-25 16,2 17-33-16,2 18-18 16,-1 17-38-16</inkml:trace>
  <inkml:trace contextRef="#ctx0" brushRef="#br0" timeOffset="22827.6786">3753 17528 228 0,'17'64'216'0,"1"-8"-198"16,1-10-18-16,-4-14 4 16,-6-10 26-16,-3-14 0 15,-1-8-12-15,-5-10-18 0,0-19-3 16,-1-15 6-16,-9-17-6 15,-4-17 6-15,-8-22-1 16,-6-23-5-16,-8-27 5 16,-7-34-2-16,-11-26-5 15,-7-20-83-15</inkml:trace>
</inkml:ink>
</file>

<file path=ppt/media/image1.png>
</file>

<file path=ppt/media/image10.tiff>
</file>

<file path=ppt/media/image12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7000" y="2549769"/>
            <a:ext cx="9235831" cy="1793631"/>
          </a:xfrm>
        </p:spPr>
        <p:txBody>
          <a:bodyPr/>
          <a:lstStyle/>
          <a:p>
            <a:r>
              <a:rPr lang="en-US" dirty="0"/>
              <a:t>Applications of Classification – Case Study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Application of Classification</a:t>
            </a:r>
          </a:p>
          <a:p>
            <a:pPr lvl="1"/>
            <a:r>
              <a:rPr lang="en-US" dirty="0"/>
              <a:t>Healthcare</a:t>
            </a:r>
          </a:p>
          <a:p>
            <a:pPr lvl="1"/>
            <a:r>
              <a:rPr lang="en-US" dirty="0"/>
              <a:t>Finance</a:t>
            </a:r>
          </a:p>
          <a:p>
            <a:pPr lvl="1"/>
            <a:r>
              <a:rPr lang="en-US" dirty="0"/>
              <a:t>eCommerce</a:t>
            </a:r>
          </a:p>
          <a:p>
            <a:r>
              <a:rPr lang="en-US" dirty="0"/>
              <a:t>Case study of the course - 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Tumour classification – Malignant Benign (image based)</a:t>
            </a:r>
          </a:p>
          <a:p>
            <a:r>
              <a:rPr lang="en-IN" dirty="0"/>
              <a:t>Risk prediction for Diabetes, Heart disease, Alzheimer’s etc.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774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Applications of Classification - Healthcare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B59056-B7D9-AE4B-8758-FBE54B60C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2563866"/>
            <a:ext cx="6248400" cy="31511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EF137E-63F9-504C-AD5E-3874CFC69DE1}"/>
              </a:ext>
            </a:extLst>
          </p:cNvPr>
          <p:cNvSpPr txBox="1"/>
          <p:nvPr/>
        </p:nvSpPr>
        <p:spPr>
          <a:xfrm>
            <a:off x="1981200" y="5714999"/>
            <a:ext cx="6019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courtesy: Google AI blog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/>
              <p14:cNvContentPartPr/>
              <p14:nvPr/>
            </p14:nvContentPartPr>
            <p14:xfrm>
              <a:off x="6262200" y="2641680"/>
              <a:ext cx="1276920" cy="8985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53200" y="2633760"/>
                <a:ext cx="1293840" cy="91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Determining credit worthiness rating of corporates in lending</a:t>
            </a:r>
          </a:p>
          <a:p>
            <a:r>
              <a:rPr lang="en-IN" dirty="0"/>
              <a:t>Determine stock worthiness of the portfolio (buy/don’t) </a:t>
            </a:r>
          </a:p>
          <a:p>
            <a:r>
              <a:rPr lang="en-IN" dirty="0"/>
              <a:t>Fraud detection in bulk transactions (stocks/loans etc.)</a:t>
            </a:r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774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Applications of Classification - Finance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F9BC58-0719-9F47-9C28-34092FD44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2575" y="3200400"/>
            <a:ext cx="5708650" cy="284394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794320" y="3376800"/>
              <a:ext cx="5171400" cy="2381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87480" y="3368520"/>
                <a:ext cx="5185080" cy="239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80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Product Recommendations</a:t>
            </a:r>
          </a:p>
          <a:p>
            <a:r>
              <a:rPr lang="en-IN" dirty="0"/>
              <a:t>Smart search engines – image search</a:t>
            </a:r>
          </a:p>
          <a:p>
            <a:r>
              <a:rPr lang="en-IN" dirty="0"/>
              <a:t>Warehouse automation</a:t>
            </a:r>
          </a:p>
          <a:p>
            <a:r>
              <a:rPr lang="en-IN" dirty="0"/>
              <a:t>Sales forecasting</a:t>
            </a:r>
          </a:p>
          <a:p>
            <a:r>
              <a:rPr lang="en-IN" dirty="0"/>
              <a:t>Inventory forecast</a:t>
            </a:r>
          </a:p>
          <a:p>
            <a:r>
              <a:rPr lang="en-IN" dirty="0"/>
              <a:t>Dynamic pricing and price bundling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774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Applications of Classification - eCommerce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EDE65A-19E8-4845-A477-DB0D26CBD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33"/>
          <a:stretch/>
        </p:blipFill>
        <p:spPr>
          <a:xfrm>
            <a:off x="6436819" y="986846"/>
            <a:ext cx="4929526" cy="29717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648000" y="1125000"/>
              <a:ext cx="10857600" cy="31089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44760" y="1116720"/>
                <a:ext cx="10867680" cy="312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649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Diabetes Mellitus prediction in women</a:t>
            </a:r>
          </a:p>
          <a:p>
            <a:r>
              <a:rPr lang="en-IN" dirty="0"/>
              <a:t>Two-class problem (yes/no classification)</a:t>
            </a:r>
          </a:p>
          <a:p>
            <a:r>
              <a:rPr lang="en-IN" dirty="0"/>
              <a:t>Data set – 768 patients with health records and family history as parameters</a:t>
            </a:r>
          </a:p>
          <a:p>
            <a:r>
              <a:rPr lang="en-IN" dirty="0"/>
              <a:t>Input attribute set</a:t>
            </a:r>
          </a:p>
          <a:p>
            <a:pPr lvl="1" fontAlgn="b"/>
            <a:r>
              <a:rPr lang="en-IN" dirty="0"/>
              <a:t>Pregnancies</a:t>
            </a:r>
            <a:endParaRPr lang="en-IN" sz="2600" dirty="0"/>
          </a:p>
          <a:p>
            <a:pPr lvl="1" fontAlgn="b"/>
            <a:r>
              <a:rPr lang="en-IN" dirty="0"/>
              <a:t>Glucose</a:t>
            </a:r>
            <a:endParaRPr lang="en-IN" sz="2600" dirty="0"/>
          </a:p>
          <a:p>
            <a:pPr lvl="1" fontAlgn="b"/>
            <a:r>
              <a:rPr lang="en-IN" dirty="0"/>
              <a:t>Blood Pressure</a:t>
            </a:r>
            <a:endParaRPr lang="en-IN" sz="2600" dirty="0"/>
          </a:p>
          <a:p>
            <a:pPr lvl="1" fontAlgn="b"/>
            <a:r>
              <a:rPr lang="en-IN" dirty="0"/>
              <a:t>Skin Thickness</a:t>
            </a:r>
            <a:endParaRPr lang="en-IN" sz="2600" dirty="0"/>
          </a:p>
          <a:p>
            <a:pPr lvl="1" fontAlgn="b"/>
            <a:r>
              <a:rPr lang="en-IN" dirty="0"/>
              <a:t>Insulin</a:t>
            </a:r>
            <a:endParaRPr lang="en-IN" sz="2600" dirty="0"/>
          </a:p>
          <a:p>
            <a:pPr lvl="1" fontAlgn="b"/>
            <a:r>
              <a:rPr lang="en-IN" dirty="0"/>
              <a:t>BMI</a:t>
            </a:r>
            <a:endParaRPr lang="en-IN" sz="2600" dirty="0"/>
          </a:p>
          <a:p>
            <a:pPr lvl="1" fontAlgn="b"/>
            <a:r>
              <a:rPr lang="en-IN" dirty="0"/>
              <a:t>Age</a:t>
            </a:r>
          </a:p>
          <a:p>
            <a:pPr fontAlgn="b"/>
            <a:r>
              <a:rPr lang="en-IN" dirty="0"/>
              <a:t>Label </a:t>
            </a:r>
          </a:p>
          <a:p>
            <a:pPr lvl="1" fontAlgn="b"/>
            <a:r>
              <a:rPr lang="en-IN" dirty="0"/>
              <a:t>Outcome (diabetic or non-diabetic)</a:t>
            </a:r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774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Case Study </a:t>
            </a:r>
            <a:r>
              <a:rPr lang="en-US" dirty="0" smtClean="0"/>
              <a:t>1 (classroom) </a:t>
            </a:r>
            <a:r>
              <a:rPr lang="en-US" dirty="0"/>
              <a:t>- Overview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114920" y="2976840"/>
              <a:ext cx="3724560" cy="2823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0960" y="2972880"/>
                <a:ext cx="3737880" cy="28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793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Predict presence of Liver disease in a patient based on vitals</a:t>
            </a:r>
            <a:r>
              <a:rPr lang="en-IN" dirty="0"/>
              <a:t> </a:t>
            </a:r>
          </a:p>
          <a:p>
            <a:r>
              <a:rPr lang="en-IN" dirty="0"/>
              <a:t>Two-class problem (yes/no classification)</a:t>
            </a:r>
          </a:p>
          <a:p>
            <a:r>
              <a:rPr lang="en-IN" dirty="0"/>
              <a:t>Data set – Data 583 patients with health parameters</a:t>
            </a:r>
          </a:p>
          <a:p>
            <a:r>
              <a:rPr lang="en-IN" dirty="0"/>
              <a:t>Input attribute set</a:t>
            </a:r>
          </a:p>
          <a:p>
            <a:pPr lvl="1" fontAlgn="b"/>
            <a:r>
              <a:rPr lang="en-IN" dirty="0"/>
              <a:t>Age</a:t>
            </a:r>
          </a:p>
          <a:p>
            <a:pPr lvl="1" fontAlgn="b"/>
            <a:r>
              <a:rPr lang="en-IN" dirty="0"/>
              <a:t>Gender</a:t>
            </a:r>
          </a:p>
          <a:p>
            <a:pPr lvl="1" fontAlgn="b"/>
            <a:r>
              <a:rPr lang="en-IN" dirty="0"/>
              <a:t>Bilirubin (total &amp; direct)</a:t>
            </a:r>
          </a:p>
          <a:p>
            <a:pPr lvl="1" fontAlgn="b"/>
            <a:r>
              <a:rPr lang="en-IN" dirty="0"/>
              <a:t>Alkaline Phosphatase</a:t>
            </a:r>
          </a:p>
          <a:p>
            <a:pPr lvl="1" fontAlgn="b"/>
            <a:r>
              <a:rPr lang="en-IN" dirty="0" err="1"/>
              <a:t>Alamine</a:t>
            </a:r>
            <a:r>
              <a:rPr lang="en-IN" dirty="0"/>
              <a:t> Aminotransferase</a:t>
            </a:r>
          </a:p>
          <a:p>
            <a:pPr lvl="1" fontAlgn="b"/>
            <a:r>
              <a:rPr lang="en-IN" dirty="0"/>
              <a:t>Aspartate Aminotransferase</a:t>
            </a:r>
          </a:p>
          <a:p>
            <a:pPr lvl="1" fontAlgn="b"/>
            <a:r>
              <a:rPr lang="en-IN" dirty="0"/>
              <a:t>Total Proteins</a:t>
            </a:r>
          </a:p>
          <a:p>
            <a:pPr lvl="1" fontAlgn="b"/>
            <a:r>
              <a:rPr lang="en-IN" dirty="0"/>
              <a:t>Albumin</a:t>
            </a:r>
          </a:p>
          <a:p>
            <a:pPr lvl="1" fontAlgn="b"/>
            <a:r>
              <a:rPr lang="en-IN" dirty="0"/>
              <a:t>Albumin &amp; Globulin Ratio</a:t>
            </a:r>
          </a:p>
          <a:p>
            <a:pPr fontAlgn="b"/>
            <a:r>
              <a:rPr lang="en-IN" dirty="0"/>
              <a:t>Label </a:t>
            </a:r>
          </a:p>
          <a:p>
            <a:pPr lvl="1" fontAlgn="b"/>
            <a:r>
              <a:rPr lang="en-IN" dirty="0"/>
              <a:t>Outcome (liver disease present or not)</a:t>
            </a:r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0569"/>
            <a:ext cx="96774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Applications of Classification – Case Study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Case Study </a:t>
            </a:r>
            <a:r>
              <a:rPr lang="en-US" dirty="0" smtClean="0"/>
              <a:t>2 (exercises) </a:t>
            </a:r>
            <a:r>
              <a:rPr lang="en-US" dirty="0"/>
              <a:t>- Overview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53160" y="2916000"/>
              <a:ext cx="300960" cy="34765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0640" y="2913120"/>
                <a:ext cx="309600" cy="348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164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k-Nearest Neighbor Classifier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6032</TotalTime>
  <Words>286</Words>
  <Application>Microsoft Office PowerPoint</Application>
  <PresentationFormat>Widescreen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Applications of Classification – Case Study</vt:lpstr>
      <vt:lpstr>In this segment</vt:lpstr>
      <vt:lpstr>Applications of Classification – Case Study Overview</vt:lpstr>
      <vt:lpstr>Applications of Classification – Case Study Overview</vt:lpstr>
      <vt:lpstr>Applications of Classification – Case Study Overview</vt:lpstr>
      <vt:lpstr>Applications of Classification – Case Study Overview</vt:lpstr>
      <vt:lpstr>Applications of Classification – Case Study Overview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272</cp:revision>
  <dcterms:created xsi:type="dcterms:W3CDTF">2018-10-16T06:13:57Z</dcterms:created>
  <dcterms:modified xsi:type="dcterms:W3CDTF">2019-08-10T07:26:17Z</dcterms:modified>
</cp:coreProperties>
</file>

<file path=docProps/thumbnail.jpeg>
</file>